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9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9" r:id="rId20"/>
    <p:sldId id="274" r:id="rId21"/>
    <p:sldId id="275" r:id="rId22"/>
    <p:sldId id="276" r:id="rId23"/>
    <p:sldId id="281" r:id="rId24"/>
    <p:sldId id="273" r:id="rId25"/>
    <p:sldId id="277" r:id="rId26"/>
    <p:sldId id="28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37DA2D-B7D0-4DD3-B4C5-41F12C3278A1}" type="datetimeFigureOut">
              <a:rPr lang="zh-TW" altLang="en-US" smtClean="0"/>
              <a:pPr/>
              <a:t>2017/10/23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2B674E-DBA9-491B-B431-59706C032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大學公關五四三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83768" y="3573016"/>
            <a:ext cx="5320680" cy="1752600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+mn-ea"/>
              </a:rPr>
              <a:t>大同大學公關中心</a:t>
            </a:r>
            <a:endParaRPr lang="en-US" altLang="zh-TW" b="1" dirty="0" smtClean="0">
              <a:latin typeface="+mn-ea"/>
            </a:endParaRPr>
          </a:p>
          <a:p>
            <a:pPr algn="l"/>
            <a:r>
              <a:rPr lang="zh-TW" altLang="en-US" b="1" dirty="0">
                <a:latin typeface="+mn-ea"/>
              </a:rPr>
              <a:t>劉沛岭</a:t>
            </a:r>
          </a:p>
        </p:txBody>
      </p:sp>
    </p:spTree>
    <p:extLst>
      <p:ext uri="{BB962C8B-B14F-4D97-AF65-F5344CB8AC3E}">
        <p14:creationId xmlns="" xmlns:p14="http://schemas.microsoft.com/office/powerpoint/2010/main" val="327931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7664" y="1412776"/>
            <a:ext cx="6196405" cy="38198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可以幫我找一群學生來跳舞嗎</a:t>
            </a:r>
            <a:r>
              <a:rPr lang="en-US" altLang="zh-TW" sz="3200" b="1" dirty="0" smtClean="0">
                <a:latin typeface="+mn-ea"/>
              </a:rPr>
              <a:t>? </a:t>
            </a:r>
          </a:p>
          <a:p>
            <a:pPr marL="0" indent="0">
              <a:buNone/>
            </a:pPr>
            <a:r>
              <a:rPr lang="zh-TW" altLang="en-US" sz="3200" b="1" dirty="0">
                <a:latin typeface="+mn-ea"/>
              </a:rPr>
              <a:t> </a:t>
            </a:r>
            <a:r>
              <a:rPr lang="zh-TW" altLang="en-US" sz="3200" b="1" dirty="0" smtClean="0">
                <a:latin typeface="+mn-ea"/>
              </a:rPr>
              <a:t>    我需要青少年熱舞的畫面</a:t>
            </a:r>
            <a:r>
              <a:rPr lang="en-US" altLang="zh-TW" sz="3200" b="1" dirty="0" smtClean="0"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可以晚一點寄新聞稿嗎</a:t>
            </a:r>
            <a:r>
              <a:rPr lang="en-US" altLang="zh-TW" sz="3200" b="1" dirty="0" smtClean="0">
                <a:latin typeface="+mn-ea"/>
              </a:rPr>
              <a:t>?</a:t>
            </a:r>
          </a:p>
          <a:p>
            <a:pPr marL="0" indent="0">
              <a:buNone/>
            </a:pPr>
            <a:r>
              <a:rPr lang="zh-TW" altLang="en-US" sz="3200" b="1" dirty="0">
                <a:latin typeface="+mn-ea"/>
              </a:rPr>
              <a:t> </a:t>
            </a:r>
            <a:r>
              <a:rPr lang="zh-TW" altLang="en-US" sz="3200" b="1" dirty="0" smtClean="0">
                <a:latin typeface="+mn-ea"/>
              </a:rPr>
              <a:t>    我還沒上班。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幫我拍照片，要跟別家媒體的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+mn-ea"/>
              </a:rPr>
              <a:t> </a:t>
            </a:r>
            <a:r>
              <a:rPr lang="zh-TW" altLang="en-US" sz="3200" b="1" dirty="0" smtClean="0">
                <a:latin typeface="+mn-ea"/>
              </a:rPr>
              <a:t>    不一樣角度。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5694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17337" cy="1027241"/>
          </a:xfrm>
        </p:spPr>
        <p:txBody>
          <a:bodyPr/>
          <a:lstStyle/>
          <a:p>
            <a:r>
              <a:rPr lang="zh-TW" altLang="en-US" dirty="0" smtClean="0"/>
              <a:t>凶巴巴的記者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3819836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zh-TW" altLang="en-US" sz="3200" b="1" dirty="0" smtClean="0"/>
              <a:t>兇學生</a:t>
            </a:r>
            <a:endParaRPr lang="en-US" altLang="zh-TW" sz="3200" b="1" dirty="0" smtClean="0"/>
          </a:p>
          <a:p>
            <a:pPr algn="ctr"/>
            <a:r>
              <a:rPr lang="zh-TW" altLang="en-US" sz="3200" b="1" dirty="0"/>
              <a:t>兇</a:t>
            </a:r>
            <a:r>
              <a:rPr lang="zh-TW" altLang="en-US" sz="3200" b="1" dirty="0" smtClean="0"/>
              <a:t>老師</a:t>
            </a:r>
            <a:endParaRPr lang="en-US" altLang="zh-TW" sz="3200" b="1" dirty="0" smtClean="0"/>
          </a:p>
          <a:p>
            <a:pPr algn="ctr"/>
            <a:r>
              <a:rPr lang="zh-TW" altLang="en-US" sz="3200" b="1" dirty="0"/>
              <a:t>兇</a:t>
            </a:r>
            <a:r>
              <a:rPr lang="zh-TW" altLang="en-US" sz="3200" b="1" dirty="0" smtClean="0"/>
              <a:t>公關</a:t>
            </a:r>
            <a:endParaRPr lang="en-US" altLang="zh-TW" sz="3200" b="1" dirty="0" smtClean="0"/>
          </a:p>
          <a:p>
            <a:pPr algn="ctr"/>
            <a:r>
              <a:rPr lang="zh-TW" altLang="en-US" sz="3200" b="1" dirty="0"/>
              <a:t>兇自己同事</a:t>
            </a:r>
            <a:endParaRPr lang="en-US" altLang="zh-TW" sz="3200" b="1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3200" b="1" dirty="0" smtClean="0"/>
              <a:t>有時候可以笑一笑，</a:t>
            </a:r>
            <a:endParaRPr lang="en-US" altLang="zh-TW" sz="3200" b="1" dirty="0" smtClean="0"/>
          </a:p>
          <a:p>
            <a:pPr marL="0" indent="0">
              <a:buNone/>
            </a:pPr>
            <a:r>
              <a:rPr lang="zh-TW" altLang="en-US" sz="3200" b="1" dirty="0" smtClean="0"/>
              <a:t>有時候要很嚴肅。</a:t>
            </a:r>
            <a:endParaRPr lang="en-US" altLang="zh-TW" sz="3200" b="1" dirty="0"/>
          </a:p>
        </p:txBody>
      </p:sp>
    </p:spTree>
    <p:extLst>
      <p:ext uri="{BB962C8B-B14F-4D97-AF65-F5344CB8AC3E}">
        <p14:creationId xmlns="" xmlns:p14="http://schemas.microsoft.com/office/powerpoint/2010/main" val="175105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來自校內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200" b="1" dirty="0" smtClean="0"/>
              <a:t>Q:</a:t>
            </a:r>
            <a:r>
              <a:rPr lang="zh-TW" altLang="en-US" sz="3200" b="1" dirty="0" smtClean="0"/>
              <a:t> 我想要上媒體</a:t>
            </a:r>
            <a:endParaRPr lang="en-US" altLang="zh-TW" sz="3200" b="1" dirty="0" smtClean="0"/>
          </a:p>
          <a:p>
            <a:pPr marL="0" indent="0">
              <a:buNone/>
            </a:pPr>
            <a:endParaRPr lang="en-US" altLang="zh-TW" sz="3200" b="1" dirty="0" smtClean="0"/>
          </a:p>
          <a:p>
            <a:pPr marL="0" indent="0">
              <a:buNone/>
            </a:pPr>
            <a:r>
              <a:rPr lang="en-US" altLang="zh-TW" sz="3200" b="1" dirty="0" smtClean="0"/>
              <a:t>Q:</a:t>
            </a:r>
            <a:r>
              <a:rPr lang="zh-TW" altLang="en-US" sz="3200" b="1" dirty="0" smtClean="0"/>
              <a:t> 為什麼別的學校可以登</a:t>
            </a:r>
            <a:r>
              <a:rPr lang="en-US" altLang="zh-TW" sz="3200" b="1" dirty="0" smtClean="0"/>
              <a:t>?</a:t>
            </a:r>
          </a:p>
          <a:p>
            <a:pPr marL="0" indent="0">
              <a:buNone/>
            </a:pPr>
            <a:endParaRPr lang="en-US" altLang="zh-TW" sz="3200" b="1" dirty="0" smtClean="0"/>
          </a:p>
          <a:p>
            <a:pPr marL="0" indent="0">
              <a:buNone/>
            </a:pPr>
            <a:r>
              <a:rPr lang="en-US" altLang="zh-TW" sz="3200" b="1" dirty="0" smtClean="0"/>
              <a:t>Q:</a:t>
            </a:r>
            <a:r>
              <a:rPr lang="zh-TW" altLang="en-US" sz="3200" b="1" dirty="0" smtClean="0"/>
              <a:t> 為什麼只有提到兩三句</a:t>
            </a:r>
            <a:r>
              <a:rPr lang="en-US" altLang="zh-TW" sz="3200" b="1" dirty="0" smtClean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098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1772816"/>
            <a:ext cx="6111781" cy="360381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/>
              <a:t>Q: </a:t>
            </a:r>
            <a:r>
              <a:rPr lang="zh-TW" altLang="en-US" sz="3200" b="1" dirty="0"/>
              <a:t>你叫記者寫</a:t>
            </a:r>
            <a:r>
              <a:rPr lang="zh-TW" altLang="en-US" sz="3200" b="1" dirty="0" smtClean="0"/>
              <a:t>一下</a:t>
            </a:r>
            <a:endParaRPr lang="en-US" altLang="zh-TW" sz="3200" b="1" dirty="0"/>
          </a:p>
          <a:p>
            <a:pPr marL="0" indent="0">
              <a:buNone/>
            </a:pPr>
            <a:endParaRPr lang="zh-TW" altLang="en-US" sz="3200" b="1" dirty="0"/>
          </a:p>
          <a:p>
            <a:pPr marL="0" indent="0">
              <a:buNone/>
            </a:pPr>
            <a:r>
              <a:rPr lang="en-US" altLang="zh-TW" sz="3200" b="1" dirty="0"/>
              <a:t>Q: </a:t>
            </a:r>
            <a:r>
              <a:rPr lang="zh-TW" altLang="en-US" sz="3200" b="1" dirty="0"/>
              <a:t>你叫記者不要</a:t>
            </a:r>
            <a:r>
              <a:rPr lang="zh-TW" altLang="en-US" sz="3200" b="1" dirty="0" smtClean="0"/>
              <a:t>寫</a:t>
            </a:r>
            <a:endParaRPr lang="en-US" altLang="zh-TW" sz="3200" b="1" dirty="0" smtClean="0"/>
          </a:p>
          <a:p>
            <a:pPr marL="0" indent="0">
              <a:buNone/>
            </a:pPr>
            <a:endParaRPr lang="zh-TW" altLang="en-US" sz="3200" b="1" dirty="0"/>
          </a:p>
          <a:p>
            <a:pPr marL="0" indent="0">
              <a:buNone/>
            </a:pPr>
            <a:r>
              <a:rPr lang="en-US" altLang="zh-TW" sz="3200" b="1" dirty="0"/>
              <a:t>Q: </a:t>
            </a:r>
            <a:r>
              <a:rPr lang="zh-TW" altLang="en-US" sz="3200" b="1" dirty="0"/>
              <a:t>會有幾家媒體來</a:t>
            </a:r>
            <a:r>
              <a:rPr lang="en-US" altLang="zh-TW" sz="3200" b="1" dirty="0"/>
              <a:t>?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0393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7664" y="1700808"/>
            <a:ext cx="6196405" cy="3459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標題可以有大同大學嗎</a:t>
            </a:r>
            <a:r>
              <a:rPr lang="en-US" altLang="zh-TW" sz="3200" b="1" dirty="0" smtClean="0"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有媒體在我們學校門口耶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請記者改一下</a:t>
            </a:r>
            <a:endParaRPr lang="zh-TW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05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7664" y="1556792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記者都是壞人，愛炒新聞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跟</a:t>
            </a:r>
            <a:r>
              <a:rPr lang="zh-TW" altLang="en-US" sz="3200" b="1" dirty="0">
                <a:latin typeface="+mn-ea"/>
              </a:rPr>
              <a:t>記者</a:t>
            </a:r>
            <a:r>
              <a:rPr lang="zh-TW" altLang="en-US" sz="3200" b="1" dirty="0" smtClean="0">
                <a:latin typeface="+mn-ea"/>
              </a:rPr>
              <a:t>講，叫他們來爆料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>
                <a:latin typeface="+mn-ea"/>
              </a:rPr>
              <a:t>我認識很多</a:t>
            </a:r>
            <a:r>
              <a:rPr lang="zh-TW" altLang="en-US" sz="3200" b="1" dirty="0" smtClean="0">
                <a:latin typeface="+mn-ea"/>
              </a:rPr>
              <a:t>記者</a:t>
            </a:r>
            <a:endParaRPr lang="en-US" altLang="zh-TW" sz="3200" b="1" dirty="0" smtClean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29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700808"/>
            <a:ext cx="634932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我已經跟人家說可以開記者會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記者一定會喜歡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為什麼記者問了半天都沒寫</a:t>
            </a:r>
            <a:r>
              <a:rPr lang="en-US" altLang="zh-TW" sz="3200" b="1" dirty="0" smtClean="0">
                <a:latin typeface="+mn-ea"/>
              </a:rPr>
              <a:t>?</a:t>
            </a:r>
            <a:endParaRPr lang="zh-TW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29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772816"/>
            <a:ext cx="6925384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我先讓我在公關公司的朋友看一下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你為什麼沒寫</a:t>
            </a:r>
            <a:r>
              <a:rPr lang="en-US" altLang="zh-TW" sz="3200" b="1" dirty="0" err="1" smtClean="0">
                <a:latin typeface="+mn-ea"/>
              </a:rPr>
              <a:t>OOO</a:t>
            </a:r>
            <a:r>
              <a:rPr lang="en-US" altLang="zh-TW" sz="3200" b="1" dirty="0" smtClean="0"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 幫他們發一下</a:t>
            </a:r>
            <a:endParaRPr lang="zh-TW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87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556792"/>
            <a:ext cx="6196405" cy="3603812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這些五四三，怎麼處理</a:t>
            </a:r>
            <a:r>
              <a:rPr lang="zh-TW" altLang="en-US" dirty="0" smtClean="0">
                <a:latin typeface="新細明體"/>
                <a:ea typeface="新細明體"/>
              </a:rPr>
              <a:t>？</a:t>
            </a:r>
            <a:endParaRPr lang="en-US" altLang="zh-TW" dirty="0" smtClean="0">
              <a:latin typeface="新細明體"/>
              <a:ea typeface="新細明體"/>
            </a:endParaRPr>
          </a:p>
          <a:p>
            <a:pPr marL="0" indent="0">
              <a:buNone/>
            </a:pPr>
            <a:endParaRPr lang="en-US" altLang="zh-TW" dirty="0">
              <a:latin typeface="新細明體"/>
              <a:ea typeface="新細明體"/>
            </a:endParaRPr>
          </a:p>
          <a:p>
            <a:pPr marL="0" indent="0" algn="ctr">
              <a:buNone/>
            </a:pPr>
            <a:r>
              <a:rPr lang="zh-TW" altLang="en-US" sz="5400" b="1" dirty="0" smtClean="0">
                <a:latin typeface="+mn-ea"/>
              </a:rPr>
              <a:t>我怎麼當公關</a:t>
            </a:r>
            <a:endParaRPr lang="zh-TW" altLang="en-US" sz="5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005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104456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公部門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   衛生署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健保局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疾病管制局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環保署</a:t>
            </a:r>
            <a:r>
              <a:rPr lang="en-US" altLang="zh-TW" sz="2800" dirty="0" smtClean="0"/>
              <a:t>/</a:t>
            </a:r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教育部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交通部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氣象局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立法院</a:t>
            </a:r>
            <a:r>
              <a:rPr lang="en-US" altLang="zh-TW" sz="2800" dirty="0" smtClean="0"/>
              <a:t>/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zh-TW" altLang="en-US" sz="2800" dirty="0" smtClean="0"/>
              <a:t>醫療院所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   公私立醫院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醫療基金會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藥廠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zh-TW" altLang="en-US" sz="2800" dirty="0" smtClean="0"/>
              <a:t>公關公司</a:t>
            </a:r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675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+mn-ea"/>
                <a:ea typeface="+mn-ea"/>
              </a:rPr>
              <a:t>簡歷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b="1" dirty="0" smtClean="0">
                <a:latin typeface="+mn-ea"/>
              </a:rPr>
              <a:t>映畫傳播執行助理</a:t>
            </a:r>
            <a:br>
              <a:rPr lang="zh-TW" altLang="en-US" b="1" dirty="0" smtClean="0">
                <a:latin typeface="+mn-ea"/>
              </a:rPr>
            </a:br>
            <a:endParaRPr lang="en-US" altLang="zh-TW" b="1" dirty="0" smtClean="0">
              <a:latin typeface="+mn-ea"/>
            </a:endParaRPr>
          </a:p>
          <a:p>
            <a:r>
              <a:rPr lang="en-US" altLang="zh-TW" b="1" dirty="0" smtClean="0">
                <a:latin typeface="+mn-ea"/>
              </a:rPr>
              <a:t>NEWS98</a:t>
            </a:r>
            <a:r>
              <a:rPr lang="zh-TW" altLang="en-US" b="1" dirty="0" smtClean="0">
                <a:latin typeface="+mn-ea"/>
              </a:rPr>
              <a:t>電台生活組記者</a:t>
            </a:r>
            <a:r>
              <a:rPr lang="en-US" altLang="zh-TW" b="1" dirty="0" smtClean="0">
                <a:latin typeface="+mn-ea"/>
              </a:rPr>
              <a:t>/</a:t>
            </a:r>
            <a:r>
              <a:rPr lang="zh-TW" altLang="en-US" b="1" dirty="0" smtClean="0">
                <a:latin typeface="+mn-ea"/>
              </a:rPr>
              <a:t>名醫</a:t>
            </a:r>
            <a:r>
              <a:rPr lang="en-US" altLang="zh-TW" b="1" dirty="0" smtClean="0">
                <a:latin typeface="+mn-ea"/>
              </a:rPr>
              <a:t>ON CALL </a:t>
            </a:r>
            <a:r>
              <a:rPr lang="zh-TW" altLang="en-US" b="1" dirty="0" smtClean="0">
                <a:latin typeface="+mn-ea"/>
              </a:rPr>
              <a:t>節目主持人</a:t>
            </a:r>
            <a:br>
              <a:rPr lang="zh-TW" altLang="en-US" b="1" dirty="0" smtClean="0">
                <a:latin typeface="+mn-ea"/>
              </a:rPr>
            </a:b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階梯公司 董事長室特別助理</a:t>
            </a:r>
            <a:br>
              <a:rPr lang="zh-TW" altLang="en-US" b="1" dirty="0" smtClean="0">
                <a:latin typeface="+mn-ea"/>
              </a:rPr>
            </a:b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天下文化企劃部主任</a:t>
            </a:r>
            <a:br>
              <a:rPr lang="zh-TW" altLang="en-US" b="1" dirty="0" smtClean="0">
                <a:latin typeface="+mn-ea"/>
              </a:rPr>
            </a:br>
            <a:endParaRPr lang="zh-TW" altLang="en-US" b="1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那些五四三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2204864"/>
            <a:ext cx="5976664" cy="361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#</a:t>
            </a:r>
            <a:r>
              <a:rPr lang="zh-TW" altLang="en-US" sz="2800" dirty="0" smtClean="0">
                <a:latin typeface="+mn-ea"/>
              </a:rPr>
              <a:t> 對著鏡頭咆哮、以肉身阻擋採訪車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#</a:t>
            </a:r>
            <a:r>
              <a:rPr lang="zh-TW" altLang="en-US" sz="2800" dirty="0" smtClean="0">
                <a:latin typeface="+mn-ea"/>
              </a:rPr>
              <a:t> 跳過你，把新聞稿給別人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#</a:t>
            </a:r>
            <a:r>
              <a:rPr lang="zh-TW" altLang="en-US" sz="2800" dirty="0" smtClean="0">
                <a:latin typeface="+mn-ea"/>
              </a:rPr>
              <a:t> 眼神示意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等一下會講</a:t>
            </a:r>
            <a:r>
              <a:rPr lang="en-US" altLang="zh-TW" sz="2800" dirty="0" smtClean="0">
                <a:latin typeface="+mn-ea"/>
              </a:rPr>
              <a:t>”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#</a:t>
            </a:r>
            <a:r>
              <a:rPr lang="zh-TW" altLang="en-US" sz="2800" dirty="0" smtClean="0">
                <a:latin typeface="+mn-ea"/>
              </a:rPr>
              <a:t> </a:t>
            </a:r>
            <a:r>
              <a:rPr lang="en-US" altLang="zh-TW" sz="2800" dirty="0" smtClean="0">
                <a:latin typeface="+mn-ea"/>
              </a:rPr>
              <a:t>“</a:t>
            </a:r>
            <a:r>
              <a:rPr lang="zh-TW" altLang="en-US" sz="2800" dirty="0" smtClean="0">
                <a:latin typeface="+mn-ea"/>
              </a:rPr>
              <a:t>是</a:t>
            </a:r>
            <a:r>
              <a:rPr lang="en-US" altLang="zh-TW" sz="2800" dirty="0" smtClean="0">
                <a:latin typeface="+mn-ea"/>
              </a:rPr>
              <a:t>”</a:t>
            </a:r>
            <a:r>
              <a:rPr lang="zh-TW" altLang="en-US" sz="2800" dirty="0" smtClean="0">
                <a:latin typeface="+mn-ea"/>
              </a:rPr>
              <a:t>就掛掉的默契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1811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那些五四三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1680" y="2276872"/>
            <a:ext cx="6336704" cy="3459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#</a:t>
            </a:r>
            <a:r>
              <a:rPr lang="zh-TW" altLang="en-US" sz="2800" dirty="0" smtClean="0">
                <a:latin typeface="+mn-ea"/>
              </a:rPr>
              <a:t> 講話跟稿子一樣清楚的受訪者 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#</a:t>
            </a:r>
            <a:r>
              <a:rPr lang="zh-TW" altLang="en-US" sz="2800" dirty="0" smtClean="0">
                <a:latin typeface="+mn-ea"/>
              </a:rPr>
              <a:t> 照顧全家的公關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#</a:t>
            </a:r>
            <a:r>
              <a:rPr lang="zh-TW" altLang="en-US" sz="2800" dirty="0" smtClean="0">
                <a:latin typeface="+mn-ea"/>
              </a:rPr>
              <a:t> 不清楚不知道不要問我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#</a:t>
            </a:r>
            <a:r>
              <a:rPr lang="zh-TW" altLang="en-US" sz="2800" dirty="0" smtClean="0">
                <a:latin typeface="+mn-ea"/>
              </a:rPr>
              <a:t> 恐嚇受訪者的公關</a:t>
            </a:r>
            <a:endParaRPr lang="zh-TW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132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那些五四三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2276872"/>
            <a:ext cx="6277312" cy="3253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#</a:t>
            </a:r>
            <a:r>
              <a:rPr lang="zh-TW" altLang="en-US" sz="2800" dirty="0" smtClean="0"/>
              <a:t> 永遠收不到的採訪通知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簡訊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#</a:t>
            </a:r>
            <a:r>
              <a:rPr lang="zh-TW" altLang="en-US" sz="2800" dirty="0" smtClean="0"/>
              <a:t> 永遠都收到的採訪通知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簡訊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#</a:t>
            </a:r>
            <a:r>
              <a:rPr lang="zh-TW" altLang="en-US" sz="2800" dirty="0" smtClean="0"/>
              <a:t> 永遠的救火隊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#</a:t>
            </a:r>
            <a:r>
              <a:rPr lang="zh-TW" altLang="en-US" sz="2800" dirty="0" smtClean="0"/>
              <a:t> 永遠追著問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登出來沒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15495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65245" cy="1202485"/>
          </a:xfrm>
        </p:spPr>
        <p:txBody>
          <a:bodyPr/>
          <a:lstStyle/>
          <a:p>
            <a:r>
              <a:rPr lang="zh-TW" altLang="en-US" dirty="0" smtClean="0"/>
              <a:t>公關就是做人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1680" y="2564904"/>
            <a:ext cx="6196405" cy="2739716"/>
          </a:xfrm>
        </p:spPr>
        <p:txBody>
          <a:bodyPr/>
          <a:lstStyle/>
          <a:p>
            <a:r>
              <a:rPr lang="zh-TW" altLang="en-US" sz="3600" b="1" dirty="0" smtClean="0">
                <a:latin typeface="+mn-ea"/>
              </a:rPr>
              <a:t>希望怎麼被對待</a:t>
            </a:r>
            <a:r>
              <a:rPr lang="en-US" altLang="zh-TW" sz="3600" b="1" dirty="0" smtClean="0">
                <a:latin typeface="+mn-ea"/>
              </a:rPr>
              <a:t>/</a:t>
            </a:r>
            <a:r>
              <a:rPr lang="zh-TW" altLang="en-US" sz="3600" b="1" dirty="0" smtClean="0">
                <a:latin typeface="+mn-ea"/>
              </a:rPr>
              <a:t> 多加一點</a:t>
            </a:r>
            <a:endParaRPr lang="en-US" altLang="zh-TW" sz="3600" b="1" dirty="0" smtClean="0">
              <a:latin typeface="+mn-ea"/>
            </a:endParaRPr>
          </a:p>
          <a:p>
            <a:r>
              <a:rPr lang="zh-TW" altLang="en-US" sz="3600" b="1" dirty="0">
                <a:latin typeface="+mn-ea"/>
              </a:rPr>
              <a:t>討厭</a:t>
            </a:r>
            <a:r>
              <a:rPr lang="zh-TW" altLang="en-US" sz="3600" b="1" dirty="0" smtClean="0">
                <a:latin typeface="+mn-ea"/>
              </a:rPr>
              <a:t>怎麼被對待</a:t>
            </a:r>
            <a:r>
              <a:rPr lang="en-US" altLang="zh-TW" sz="3600" b="1" dirty="0" smtClean="0">
                <a:latin typeface="+mn-ea"/>
              </a:rPr>
              <a:t>/</a:t>
            </a:r>
            <a:r>
              <a:rPr lang="zh-TW" altLang="en-US" sz="3600" b="1" dirty="0" smtClean="0">
                <a:latin typeface="+mn-ea"/>
              </a:rPr>
              <a:t> 再減一點</a:t>
            </a:r>
            <a:endParaRPr lang="en-US" altLang="zh-TW" sz="3600" b="1" dirty="0" smtClean="0">
              <a:latin typeface="+mn-ea"/>
            </a:endParaRP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31042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65245" cy="1202485"/>
          </a:xfrm>
        </p:spPr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怎麼</a:t>
            </a:r>
            <a:r>
              <a:rPr lang="zh-TW" altLang="en-US" b="1" dirty="0" smtClean="0"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latin typeface="+mn-ea"/>
                <a:ea typeface="+mn-ea"/>
              </a:rPr>
              <a:t>做</a:t>
            </a:r>
            <a:r>
              <a:rPr lang="zh-TW" altLang="en-US" b="1" dirty="0" smtClean="0">
                <a:latin typeface="新細明體"/>
                <a:ea typeface="新細明體"/>
              </a:rPr>
              <a:t>」</a:t>
            </a:r>
            <a:r>
              <a:rPr lang="zh-TW" altLang="en-US" b="1" dirty="0" smtClean="0">
                <a:latin typeface="+mn-ea"/>
                <a:ea typeface="+mn-ea"/>
              </a:rPr>
              <a:t>公關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2852936"/>
            <a:ext cx="6196405" cy="2582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/>
              <a:t>公關不是人，</a:t>
            </a:r>
            <a:endParaRPr lang="en-US" altLang="zh-TW" sz="4400" dirty="0" smtClean="0"/>
          </a:p>
          <a:p>
            <a:pPr marL="0" indent="0" algn="ctr">
              <a:buNone/>
            </a:pPr>
            <a:r>
              <a:rPr lang="zh-TW" altLang="en-US" sz="4400" dirty="0"/>
              <a:t>是一個</a:t>
            </a:r>
            <a:r>
              <a:rPr lang="zh-TW" altLang="en-US" sz="4400" dirty="0" smtClean="0"/>
              <a:t>團隊。</a:t>
            </a:r>
            <a:endParaRPr lang="en-US" altLang="zh-TW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350420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1700808"/>
            <a:ext cx="5904656" cy="366222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 smtClean="0">
                <a:latin typeface="+mn-ea"/>
              </a:rPr>
              <a:t>記者會、新聞稿、</a:t>
            </a:r>
            <a:endParaRPr lang="en-US" altLang="zh-TW" sz="40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+mn-ea"/>
              </a:rPr>
              <a:t>聯絡、採訪、呈現，</a:t>
            </a:r>
            <a:endParaRPr lang="en-US" altLang="zh-TW" sz="40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4000" b="1" dirty="0" smtClean="0">
                <a:latin typeface="+mn-ea"/>
              </a:rPr>
              <a:t>環</a:t>
            </a:r>
            <a:r>
              <a:rPr lang="zh-TW" altLang="en-US" sz="4000" b="1" dirty="0">
                <a:latin typeface="+mn-ea"/>
              </a:rPr>
              <a:t>環相扣</a:t>
            </a:r>
            <a:r>
              <a:rPr lang="zh-TW" altLang="en-US" sz="4000" dirty="0" smtClean="0">
                <a:latin typeface="+mn-ea"/>
              </a:rPr>
              <a:t>。</a:t>
            </a:r>
            <a:endParaRPr lang="en-US" altLang="zh-TW" sz="4000" dirty="0" smtClean="0">
              <a:latin typeface="+mn-ea"/>
            </a:endParaRPr>
          </a:p>
          <a:p>
            <a:pPr marL="0" indent="0">
              <a:buNone/>
            </a:pPr>
            <a:endParaRPr lang="en-US" altLang="zh-TW" sz="4000" dirty="0">
              <a:latin typeface="+mn-ea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+mn-ea"/>
              </a:rPr>
              <a:t>一個人做不來</a:t>
            </a:r>
            <a:endParaRPr lang="en-US" altLang="zh-TW" sz="4000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94967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1202485"/>
          </a:xfrm>
        </p:spPr>
        <p:txBody>
          <a:bodyPr/>
          <a:lstStyle/>
          <a:p>
            <a:r>
              <a:rPr lang="zh-TW" altLang="en-US" dirty="0" smtClean="0"/>
              <a:t>快樂五四三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2420888"/>
            <a:ext cx="5751741" cy="231785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latin typeface="+mn-ea"/>
              </a:rPr>
              <a:t>媒體識</a:t>
            </a:r>
            <a:r>
              <a:rPr lang="en-US" altLang="zh-TW" sz="3600" dirty="0" smtClean="0">
                <a:latin typeface="+mn-ea"/>
              </a:rPr>
              <a:t>/</a:t>
            </a:r>
            <a:r>
              <a:rPr lang="zh-TW" altLang="en-US" sz="3600" dirty="0" smtClean="0">
                <a:latin typeface="+mn-ea"/>
              </a:rPr>
              <a:t>讀</a:t>
            </a: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latin typeface="+mn-ea"/>
              </a:rPr>
              <a:t>自己的媒體</a:t>
            </a: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281580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057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 smtClean="0"/>
              <a:t>公關做什麼</a:t>
            </a:r>
            <a:r>
              <a:rPr lang="en-US" altLang="zh-TW" sz="5400" b="1" dirty="0" smtClean="0"/>
              <a:t>?</a:t>
            </a:r>
            <a:endParaRPr lang="zh-TW" alt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300117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人前</a:t>
            </a:r>
            <a:endParaRPr lang="zh-TW" altLang="en-US" b="1" dirty="0"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6984"/>
            <a:ext cx="6196013" cy="3488282"/>
          </a:xfrm>
        </p:spPr>
      </p:pic>
    </p:spTree>
    <p:extLst>
      <p:ext uri="{BB962C8B-B14F-4D97-AF65-F5344CB8AC3E}">
        <p14:creationId xmlns="" xmlns:p14="http://schemas.microsoft.com/office/powerpoint/2010/main" val="285978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88024" y="836712"/>
            <a:ext cx="3312368" cy="1143000"/>
          </a:xfrm>
        </p:spPr>
        <p:txBody>
          <a:bodyPr/>
          <a:lstStyle/>
          <a:p>
            <a:r>
              <a:rPr lang="zh-TW" altLang="en-US" b="1" dirty="0">
                <a:latin typeface="+mn-ea"/>
                <a:ea typeface="+mn-ea"/>
              </a:rPr>
              <a:t>人後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7029"/>
            <a:ext cx="4032448" cy="517403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68" y="1898568"/>
            <a:ext cx="1591056" cy="21214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77072"/>
            <a:ext cx="4029913" cy="22677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28" y="2236896"/>
            <a:ext cx="2377440" cy="1783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66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大學公關的五四三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 smtClean="0">
                <a:latin typeface="+mn-ea"/>
              </a:rPr>
              <a:t>五四三</a:t>
            </a:r>
            <a:r>
              <a:rPr lang="en-US" altLang="zh-TW" sz="3200" b="1" dirty="0" smtClean="0">
                <a:latin typeface="+mn-ea"/>
              </a:rPr>
              <a:t>=</a:t>
            </a:r>
            <a:r>
              <a:rPr lang="zh-TW" altLang="en-US" sz="3200" b="1" dirty="0" smtClean="0">
                <a:latin typeface="+mn-ea"/>
              </a:rPr>
              <a:t>有的沒有的種種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r>
              <a:rPr lang="zh-TW" altLang="en-US" sz="3200" b="1" dirty="0">
                <a:latin typeface="+mn-ea"/>
              </a:rPr>
              <a:t>有的沒有</a:t>
            </a:r>
            <a:r>
              <a:rPr lang="zh-TW" altLang="en-US" sz="3200" b="1" dirty="0" smtClean="0">
                <a:latin typeface="+mn-ea"/>
              </a:rPr>
              <a:t>的</a:t>
            </a:r>
            <a:r>
              <a:rPr lang="en-US" altLang="zh-TW" sz="3200" b="1" dirty="0" smtClean="0">
                <a:latin typeface="+mn-ea"/>
              </a:rPr>
              <a:t>=</a:t>
            </a:r>
            <a:r>
              <a:rPr lang="zh-TW" altLang="en-US" sz="3200" b="1" dirty="0" smtClean="0">
                <a:latin typeface="+mn-ea"/>
              </a:rPr>
              <a:t>重要的、棘手的、翻白眼的、笑淚交織的大小事。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r>
              <a:rPr lang="zh-TW" altLang="en-US" sz="3200" b="1" dirty="0" smtClean="0">
                <a:latin typeface="+mn-ea"/>
              </a:rPr>
              <a:t>大學的形象與樣子</a:t>
            </a:r>
            <a:endParaRPr lang="zh-TW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8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內心小劇場的起源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b="1" dirty="0">
                <a:latin typeface="+mn-ea"/>
              </a:rPr>
              <a:t>從記者到</a:t>
            </a:r>
            <a:r>
              <a:rPr lang="zh-TW" altLang="en-US" sz="3200" b="1" dirty="0" smtClean="0">
                <a:latin typeface="+mn-ea"/>
              </a:rPr>
              <a:t>公關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r>
              <a:rPr lang="zh-TW" altLang="en-US" sz="3200" b="1" dirty="0" smtClean="0">
                <a:latin typeface="+mn-ea"/>
              </a:rPr>
              <a:t>從自己負責到蓋</a:t>
            </a:r>
            <a:r>
              <a:rPr lang="en-US" altLang="zh-TW" sz="3200" b="1" dirty="0" smtClean="0">
                <a:latin typeface="+mn-ea"/>
              </a:rPr>
              <a:t>12</a:t>
            </a:r>
            <a:r>
              <a:rPr lang="zh-TW" altLang="en-US" sz="3200" b="1" dirty="0" smtClean="0">
                <a:latin typeface="+mn-ea"/>
              </a:rPr>
              <a:t>個章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r>
              <a:rPr lang="zh-TW" altLang="en-US" sz="3200" b="1" dirty="0" smtClean="0">
                <a:latin typeface="+mn-ea"/>
              </a:rPr>
              <a:t>從揚善揭惡到隱惡揚善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dirty="0" smtClean="0">
              <a:latin typeface="+mn-ea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801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latin typeface="+mn-ea"/>
                <a:ea typeface="+mn-ea"/>
              </a:rPr>
              <a:t>來自記者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988840"/>
            <a:ext cx="6349320" cy="375801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latin typeface="+mn-ea"/>
              </a:rPr>
              <a:t>Q: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zh-TW" altLang="en-US" sz="3200" b="1" dirty="0" smtClean="0">
                <a:latin typeface="+mn-ea"/>
              </a:rPr>
              <a:t>可以找</a:t>
            </a:r>
            <a:r>
              <a:rPr lang="zh-TW" altLang="en-US" sz="3200" b="1" dirty="0">
                <a:latin typeface="+mn-ea"/>
              </a:rPr>
              <a:t>老師算一下，</a:t>
            </a:r>
            <a:endParaRPr lang="en-US" altLang="zh-TW" sz="3200" b="1" dirty="0"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+mn-ea"/>
              </a:rPr>
              <a:t>     香蕉要用多大力氣丟，</a:t>
            </a:r>
            <a:endParaRPr lang="en-US" altLang="zh-TW" sz="3200" b="1" dirty="0"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+mn-ea"/>
              </a:rPr>
              <a:t>     被丟的人才會受傷</a:t>
            </a:r>
            <a:r>
              <a:rPr lang="en-US" altLang="zh-TW" sz="3200" b="1" dirty="0"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sz="3200" b="1" dirty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+mn-ea"/>
              </a:rPr>
              <a:t>Q:</a:t>
            </a:r>
            <a:r>
              <a:rPr lang="zh-TW" altLang="en-US" sz="3200" b="1" dirty="0">
                <a:latin typeface="+mn-ea"/>
              </a:rPr>
              <a:t> 可以幫我找一下老師，</a:t>
            </a:r>
            <a:endParaRPr lang="en-US" altLang="zh-TW" sz="3200" b="1" dirty="0"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+mn-ea"/>
              </a:rPr>
              <a:t>     比較烘手機和擦手紙的效果嗎</a:t>
            </a:r>
            <a:r>
              <a:rPr lang="en-US" altLang="zh-TW" sz="3200" b="1" dirty="0">
                <a:latin typeface="+mn-ea"/>
              </a:rPr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8294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1700808"/>
            <a:ext cx="6349320" cy="360381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你可以叫</a:t>
            </a:r>
            <a:r>
              <a:rPr lang="en-US" altLang="zh-TW" sz="3200" b="1" dirty="0" err="1" smtClean="0">
                <a:latin typeface="+mn-ea"/>
              </a:rPr>
              <a:t>OOO</a:t>
            </a:r>
            <a:r>
              <a:rPr lang="zh-TW" altLang="en-US" sz="3200" b="1" dirty="0" smtClean="0">
                <a:latin typeface="+mn-ea"/>
              </a:rPr>
              <a:t>不要寫嗎</a:t>
            </a:r>
            <a:r>
              <a:rPr lang="en-US" altLang="zh-TW" sz="3200" b="1" dirty="0" smtClean="0"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我已經報獨家了耶，可以盡快  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+mn-ea"/>
              </a:rPr>
              <a:t> </a:t>
            </a:r>
            <a:r>
              <a:rPr lang="zh-TW" altLang="en-US" sz="3200" b="1" dirty="0" smtClean="0">
                <a:latin typeface="+mn-ea"/>
              </a:rPr>
              <a:t>     安排嗎</a:t>
            </a:r>
            <a:r>
              <a:rPr lang="en-US" altLang="zh-TW" sz="3200" b="1" dirty="0" smtClean="0"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+mn-ea"/>
              </a:rPr>
              <a:t>Q:</a:t>
            </a:r>
            <a:r>
              <a:rPr lang="zh-TW" altLang="en-US" sz="3200" b="1" dirty="0" smtClean="0">
                <a:latin typeface="+mn-ea"/>
              </a:rPr>
              <a:t> 我跟你們</a:t>
            </a:r>
            <a:r>
              <a:rPr lang="en-US" altLang="zh-TW" sz="3200" b="1" dirty="0" err="1" smtClean="0">
                <a:latin typeface="+mn-ea"/>
              </a:rPr>
              <a:t>OOO</a:t>
            </a:r>
            <a:r>
              <a:rPr lang="zh-TW" altLang="en-US" sz="3200" b="1" dirty="0" smtClean="0">
                <a:latin typeface="+mn-ea"/>
              </a:rPr>
              <a:t>很熟</a:t>
            </a:r>
            <a:endParaRPr lang="en-US" altLang="zh-TW" sz="3200" b="1" dirty="0" smtClean="0"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17137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6241</TotalTime>
  <Words>604</Words>
  <Application>Microsoft Office PowerPoint</Application>
  <PresentationFormat>如螢幕大小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圖釘</vt:lpstr>
      <vt:lpstr>大學公關五四三</vt:lpstr>
      <vt:lpstr>簡歷</vt:lpstr>
      <vt:lpstr>投影片 3</vt:lpstr>
      <vt:lpstr>人前</vt:lpstr>
      <vt:lpstr>人後</vt:lpstr>
      <vt:lpstr>大學公關的五四三</vt:lpstr>
      <vt:lpstr>內心小劇場的起源</vt:lpstr>
      <vt:lpstr>來自記者</vt:lpstr>
      <vt:lpstr>投影片 9</vt:lpstr>
      <vt:lpstr>投影片 10</vt:lpstr>
      <vt:lpstr>凶巴巴的記者</vt:lpstr>
      <vt:lpstr>來自校內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那些五四三</vt:lpstr>
      <vt:lpstr>那些五四三</vt:lpstr>
      <vt:lpstr>那些五四三</vt:lpstr>
      <vt:lpstr>公關就是做人</vt:lpstr>
      <vt:lpstr>怎麼「做」公關</vt:lpstr>
      <vt:lpstr>投影片 25</vt:lpstr>
      <vt:lpstr>快樂五四三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Pei-Lin</dc:creator>
  <cp:lastModifiedBy>shu</cp:lastModifiedBy>
  <cp:revision>90</cp:revision>
  <dcterms:created xsi:type="dcterms:W3CDTF">2017-09-29T07:48:00Z</dcterms:created>
  <dcterms:modified xsi:type="dcterms:W3CDTF">2017-10-23T06:29:02Z</dcterms:modified>
</cp:coreProperties>
</file>